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5" r:id="rId4"/>
    <p:sldId id="271" r:id="rId5"/>
    <p:sldId id="259" r:id="rId6"/>
    <p:sldId id="260" r:id="rId7"/>
    <p:sldId id="258" r:id="rId8"/>
    <p:sldId id="263" r:id="rId9"/>
    <p:sldId id="270" r:id="rId10"/>
    <p:sldId id="265" r:id="rId11"/>
    <p:sldId id="267" r:id="rId12"/>
    <p:sldId id="276" r:id="rId13"/>
    <p:sldId id="266" r:id="rId14"/>
    <p:sldId id="268" r:id="rId15"/>
    <p:sldId id="264" r:id="rId16"/>
    <p:sldId id="256" r:id="rId17"/>
    <p:sldId id="272" r:id="rId18"/>
    <p:sldId id="269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18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80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67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30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21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98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67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12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74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67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24506-1B2F-40D5-9813-A0309870AE1A}" type="datetimeFigureOut">
              <a:rPr lang="fr-FR" smtClean="0"/>
              <a:t>21/12/2012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B04E6-FD61-41FE-9838-44A7A747599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9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20" y="30832"/>
            <a:ext cx="9324528" cy="6993396"/>
          </a:xfrm>
        </p:spPr>
      </p:pic>
      <p:sp>
        <p:nvSpPr>
          <p:cNvPr id="6" name="Rettangolo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Hyatt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Hotel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Merida 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 </a:t>
            </a:r>
            <a:r>
              <a:rPr lang="fr-FR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Yucatàn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16-19 </a:t>
            </a:r>
            <a:r>
              <a:rPr lang="fr-FR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October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4392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77073"/>
            <a:ext cx="70752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5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Nuvola 2"/>
          <p:cNvSpPr/>
          <p:nvPr/>
        </p:nvSpPr>
        <p:spPr>
          <a:xfrm>
            <a:off x="2792690" y="908720"/>
            <a:ext cx="1728192" cy="115212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96" y="998430"/>
            <a:ext cx="694148" cy="9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3188494" y="5186727"/>
            <a:ext cx="648072" cy="1080120"/>
            <a:chOff x="3275856" y="4941168"/>
            <a:chExt cx="648072" cy="1080120"/>
          </a:xfrm>
        </p:grpSpPr>
        <p:sp>
          <p:nvSpPr>
            <p:cNvPr id="3" name="Cilindro 2"/>
            <p:cNvSpPr/>
            <p:nvPr/>
          </p:nvSpPr>
          <p:spPr>
            <a:xfrm>
              <a:off x="3275856" y="4941168"/>
              <a:ext cx="648072" cy="108012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5186727"/>
              <a:ext cx="530322" cy="70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04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8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549676"/>
            <a:ext cx="90910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Fernando, Martha and </a:t>
            </a:r>
            <a:r>
              <a:rPr lang="it-IT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Fernando</a:t>
            </a:r>
            <a:r>
              <a:rPr lang="it-IT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it-I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it-I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it-I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it-IT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wonderful</a:t>
            </a:r>
            <a:r>
              <a:rPr lang="it-I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9903"/>
            <a:ext cx="9091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XIII </a:t>
            </a:r>
            <a:r>
              <a:rPr lang="fr-FR" sz="3600" b="1" dirty="0">
                <a:solidFill>
                  <a:srgbClr val="C00000"/>
                </a:solidFill>
                <a:latin typeface="Arial Narrow" pitchFamily="34" charset="0"/>
              </a:rPr>
              <a:t>International </a:t>
            </a:r>
            <a:r>
              <a:rPr lang="fr-FR" sz="3600" b="1" dirty="0" err="1">
                <a:solidFill>
                  <a:srgbClr val="C00000"/>
                </a:solidFill>
                <a:latin typeface="Arial Narrow" pitchFamily="34" charset="0"/>
              </a:rPr>
              <a:t>Magnesium</a:t>
            </a:r>
            <a:r>
              <a:rPr lang="fr-FR" sz="3600" b="1" dirty="0">
                <a:solidFill>
                  <a:srgbClr val="C00000"/>
                </a:solidFill>
                <a:latin typeface="Arial Narrow" pitchFamily="34" charset="0"/>
              </a:rPr>
              <a:t> Symposium, </a:t>
            </a:r>
            <a:endParaRPr lang="fr-FR" sz="3600" b="1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Merida - </a:t>
            </a:r>
            <a:r>
              <a:rPr lang="fr-FR" sz="3600" b="1" dirty="0" err="1" smtClean="0">
                <a:solidFill>
                  <a:srgbClr val="C00000"/>
                </a:solidFill>
                <a:latin typeface="Arial Narrow" pitchFamily="34" charset="0"/>
              </a:rPr>
              <a:t>Yucatàn</a:t>
            </a:r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, 16-19 </a:t>
            </a:r>
            <a:r>
              <a:rPr lang="fr-FR" sz="3600" b="1" dirty="0" err="1" smtClean="0">
                <a:solidFill>
                  <a:srgbClr val="C00000"/>
                </a:solidFill>
                <a:latin typeface="Arial Narrow" pitchFamily="34" charset="0"/>
              </a:rPr>
              <a:t>October</a:t>
            </a:r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, 2012</a:t>
            </a:r>
            <a:endParaRPr lang="fr-FR" sz="3600" b="1" dirty="0">
              <a:solidFill>
                <a:srgbClr val="C00000"/>
              </a:solidFill>
              <a:latin typeface="Arial Narrow" pitchFamily="34" charset="0"/>
            </a:endParaRPr>
          </a:p>
          <a:p>
            <a:endParaRPr lang="it-IT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77104"/>
            <a:ext cx="8477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51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3488"/>
            <a:ext cx="1368152" cy="180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49892" y="207157"/>
            <a:ext cx="8768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XIV International </a:t>
            </a:r>
            <a:r>
              <a:rPr lang="fr-FR" sz="3600" b="1" dirty="0" err="1" smtClean="0">
                <a:solidFill>
                  <a:srgbClr val="C00000"/>
                </a:solidFill>
                <a:latin typeface="Arial Narrow" pitchFamily="34" charset="0"/>
              </a:rPr>
              <a:t>Magnesium</a:t>
            </a:r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 Symposium, 2015 </a:t>
            </a:r>
            <a:endParaRPr lang="fr-FR" sz="3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67944" y="5751036"/>
            <a:ext cx="182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Germany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 rot="1519912">
            <a:off x="2486581" y="2698876"/>
            <a:ext cx="51837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MOVED TO……</a:t>
            </a:r>
            <a:endParaRPr lang="it-IT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28505"/>
            <a:ext cx="1368152" cy="180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00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7158" r="37758" b="22584"/>
          <a:stretch/>
        </p:blipFill>
        <p:spPr bwMode="auto">
          <a:xfrm>
            <a:off x="0" y="-3298"/>
            <a:ext cx="9144000" cy="68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XIV International </a:t>
            </a:r>
            <a:r>
              <a:rPr lang="fr-F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Magnesium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 Symposium, 2015 </a:t>
            </a:r>
            <a:r>
              <a:rPr lang="fr-FR" sz="3600" b="1" dirty="0">
                <a:solidFill>
                  <a:srgbClr val="C00000"/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fr-FR" sz="3600" b="1" dirty="0">
                <a:solidFill>
                  <a:srgbClr val="C00000"/>
                </a:solidFill>
                <a:latin typeface="Arial Narrow" pitchFamily="34" charset="0"/>
                <a:ea typeface="+mn-ea"/>
                <a:cs typeface="+mn-cs"/>
              </a:rPr>
            </a:b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27300" r="37723" b="31024"/>
          <a:stretch/>
        </p:blipFill>
        <p:spPr bwMode="auto">
          <a:xfrm>
            <a:off x="4590854" y="7550870"/>
            <a:ext cx="6561055" cy="406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03848" y="6093296"/>
            <a:ext cx="310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Arial Narrow" pitchFamily="34" charset="0"/>
              </a:rPr>
              <a:t>Berlin, Germany</a:t>
            </a:r>
            <a:endParaRPr lang="it-IT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1028147" cy="136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32" y="836712"/>
            <a:ext cx="1028147" cy="136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9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1698"/>
            <a:ext cx="5192273" cy="686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 rot="18911153">
            <a:off x="24141" y="1271575"/>
            <a:ext cx="3623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4000" b="1" dirty="0" smtClean="0">
                <a:solidFill>
                  <a:srgbClr val="1F497D">
                    <a:lumMod val="75000"/>
                  </a:srgbClr>
                </a:solidFill>
                <a:latin typeface="Comic Sans MS" pitchFamily="66" charset="0"/>
              </a:rPr>
              <a:t>HIGHLIGHTS</a:t>
            </a:r>
            <a:endParaRPr lang="it-IT" sz="4000" b="1" dirty="0">
              <a:solidFill>
                <a:srgbClr val="1F497D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 rot="3019561">
            <a:off x="6265814" y="149273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EVENTS</a:t>
            </a:r>
            <a:endParaRPr lang="it-IT" sz="4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3359933">
            <a:off x="5506102" y="4546691"/>
            <a:ext cx="4289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PHOTOGALLERY</a:t>
            </a:r>
            <a:endParaRPr lang="it-IT" sz="4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18020894">
            <a:off x="-729768" y="4286761"/>
            <a:ext cx="4545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NEWS &amp; VIEWS</a:t>
            </a:r>
            <a:endParaRPr lang="it-IT" sz="4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98727" y="1700808"/>
            <a:ext cx="538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Good</a:t>
            </a:r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bye, </a:t>
            </a:r>
            <a:r>
              <a:rPr lang="it-IT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keep</a:t>
            </a:r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 </a:t>
            </a:r>
            <a:r>
              <a:rPr lang="it-IT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touch</a:t>
            </a:r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93"/>
            <a:ext cx="9144000" cy="6858000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87" y="5288082"/>
            <a:ext cx="850106" cy="11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18"/>
            <a:ext cx="9173089" cy="6879817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6" y="2348880"/>
            <a:ext cx="667594" cy="88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6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45" y="0"/>
            <a:ext cx="5145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4472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97" y="0"/>
            <a:ext cx="3389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9" y="4608513"/>
            <a:ext cx="17002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82445"/>
            <a:ext cx="17002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48" y="2060848"/>
            <a:ext cx="1474787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56577" y="2285624"/>
            <a:ext cx="1336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i="1" dirty="0" smtClean="0">
                <a:solidFill>
                  <a:srgbClr val="002060"/>
                </a:solidFill>
              </a:rPr>
              <a:t>I love </a:t>
            </a:r>
            <a:r>
              <a:rPr lang="it-IT" sz="1600" i="1" dirty="0" err="1" smtClean="0">
                <a:solidFill>
                  <a:srgbClr val="002060"/>
                </a:solidFill>
              </a:rPr>
              <a:t>you</a:t>
            </a:r>
            <a:r>
              <a:rPr lang="it-IT" sz="1600" i="1" dirty="0" smtClean="0">
                <a:solidFill>
                  <a:srgbClr val="002060"/>
                </a:solidFill>
              </a:rPr>
              <a:t> and</a:t>
            </a:r>
          </a:p>
          <a:p>
            <a:pPr algn="ctr"/>
            <a:r>
              <a:rPr lang="it-IT" sz="1600" i="1" dirty="0" smtClean="0">
                <a:solidFill>
                  <a:srgbClr val="002060"/>
                </a:solidFill>
              </a:rPr>
              <a:t>...Mg</a:t>
            </a:r>
            <a:r>
              <a:rPr lang="it-IT" sz="1600" i="1" baseline="30000" dirty="0" smtClean="0">
                <a:solidFill>
                  <a:srgbClr val="002060"/>
                </a:solidFill>
              </a:rPr>
              <a:t>2+</a:t>
            </a:r>
            <a:endParaRPr lang="it-IT" sz="1600" i="1" baseline="30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6" y="332656"/>
            <a:ext cx="17002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05064"/>
            <a:ext cx="17002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77" y="2425812"/>
            <a:ext cx="377255" cy="49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8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86" y="2502779"/>
            <a:ext cx="720080" cy="9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9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75</Words>
  <Application>Microsoft Office PowerPoint</Application>
  <PresentationFormat>Presentazione su schermo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XIV International Magnesium Symposium, 2015  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amazur</dc:creator>
  <cp:lastModifiedBy>143722</cp:lastModifiedBy>
  <cp:revision>21</cp:revision>
  <dcterms:created xsi:type="dcterms:W3CDTF">2012-10-19T14:42:05Z</dcterms:created>
  <dcterms:modified xsi:type="dcterms:W3CDTF">2012-12-21T10:56:39Z</dcterms:modified>
</cp:coreProperties>
</file>