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>
        <p:scale>
          <a:sx n="94" d="100"/>
          <a:sy n="94" d="100"/>
        </p:scale>
        <p:origin x="197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74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4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87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7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4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98F8-A214-4A5B-AB47-610BA69C4D8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A69EDE-0877-4C97-B1CF-100F3159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1BEF69-1F57-403A-BD14-BD98A4274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26" y="-8291"/>
            <a:ext cx="8112867" cy="10968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Magnesium COVID-19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E81C6-5373-452D-ADC5-5A4A97E55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6" y="112596"/>
            <a:ext cx="1610731" cy="2448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227535-9A24-4976-B580-82FAABED2DA9}"/>
              </a:ext>
            </a:extLst>
          </p:cNvPr>
          <p:cNvSpPr txBox="1"/>
          <p:nvPr/>
        </p:nvSpPr>
        <p:spPr>
          <a:xfrm>
            <a:off x="3689901" y="1424772"/>
            <a:ext cx="500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A37"/>
                </a:solidFill>
              </a:rPr>
              <a:t>Link to Zoom Recording of Meeting #11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F305C-F091-4C09-B02E-E420DCA52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466" y="312515"/>
            <a:ext cx="1839689" cy="1896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F22EA-F36A-4A5D-828F-B8D50D82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4" y="4808896"/>
            <a:ext cx="1071846" cy="1670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B4685B-EEFE-4D1C-AAAA-70A514945C34}"/>
              </a:ext>
            </a:extLst>
          </p:cNvPr>
          <p:cNvSpPr txBox="1"/>
          <p:nvPr/>
        </p:nvSpPr>
        <p:spPr>
          <a:xfrm>
            <a:off x="548731" y="6502116"/>
            <a:ext cx="78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SDRM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99F5C-B5E0-4843-B9B0-A6058F0B212E}"/>
              </a:ext>
            </a:extLst>
          </p:cNvPr>
          <p:cNvSpPr txBox="1"/>
          <p:nvPr/>
        </p:nvSpPr>
        <p:spPr>
          <a:xfrm>
            <a:off x="1321904" y="2106982"/>
            <a:ext cx="987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Wednesday, </a:t>
            </a:r>
            <a:r>
              <a:rPr lang="en-US" b="1" dirty="0"/>
              <a:t>March 10</a:t>
            </a:r>
            <a:r>
              <a:rPr lang="en-US" sz="1800" b="1" dirty="0"/>
              <a:t>, 2021</a:t>
            </a:r>
          </a:p>
          <a:p>
            <a:pPr algn="ctr"/>
            <a:r>
              <a:rPr lang="en-US" sz="1800" dirty="0"/>
              <a:t>	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C8118-15BE-456A-A550-05455D736B9C}"/>
              </a:ext>
            </a:extLst>
          </p:cNvPr>
          <p:cNvSpPr txBox="1"/>
          <p:nvPr/>
        </p:nvSpPr>
        <p:spPr>
          <a:xfrm>
            <a:off x="1252684" y="2584072"/>
            <a:ext cx="9879495" cy="258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Association of the ratio serum Magnesium-to-Calcium and mortality in patients with severe COVID-19, a retrospective case-control study”</a:t>
            </a:r>
          </a:p>
          <a:p>
            <a:pPr algn="ctr"/>
            <a:r>
              <a:rPr lang="en-US" sz="2000" b="1" i="0" dirty="0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  <a:t>Fernando Guerrero-Romero</a:t>
            </a:r>
          </a:p>
          <a:p>
            <a:pPr algn="ctr"/>
            <a:r>
              <a:rPr lang="en-US" sz="2000" b="1" i="0" dirty="0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  <a:t>Moises Mercado-</a:t>
            </a:r>
            <a:r>
              <a:rPr lang="en-US" sz="2000" b="1" i="0" dirty="0" err="1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  <a:t>Atri</a:t>
            </a:r>
            <a:endParaRPr lang="en-US" sz="2000" b="1" i="0" dirty="0">
              <a:solidFill>
                <a:srgbClr val="222222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AA921-1467-4366-9AE5-E7CBCB5232B7}"/>
              </a:ext>
            </a:extLst>
          </p:cNvPr>
          <p:cNvSpPr txBox="1"/>
          <p:nvPr/>
        </p:nvSpPr>
        <p:spPr>
          <a:xfrm>
            <a:off x="2487277" y="5433228"/>
            <a:ext cx="7614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Recording can be viewed at:</a:t>
            </a:r>
          </a:p>
          <a:p>
            <a:r>
              <a:rPr lang="en-US" dirty="0"/>
              <a:t>https://us02web.zoom.us/rec/share/iGEjYN8YfCXmK6t6anS_5o0k4OP4c6oyCwTxqeNadlIaizJY0fzgnNploboEO03B.0DvbN2Cv0PAnXpB_</a:t>
            </a:r>
          </a:p>
          <a:p>
            <a:endParaRPr lang="en-US" dirty="0"/>
          </a:p>
          <a:p>
            <a:r>
              <a:rPr lang="en-US" dirty="0"/>
              <a:t>Access Passcode:    5X1G3u!v</a:t>
            </a:r>
          </a:p>
        </p:txBody>
      </p:sp>
    </p:spTree>
    <p:extLst>
      <p:ext uri="{BB962C8B-B14F-4D97-AF65-F5344CB8AC3E}">
        <p14:creationId xmlns:p14="http://schemas.microsoft.com/office/powerpoint/2010/main" val="1815493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2489</TotalTime>
  <Words>75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have a virtual, global meeting of Mg Researchers?</dc:title>
  <dc:creator>Andrea Rosanoff</dc:creator>
  <cp:lastModifiedBy>Andrea Rosanoff</cp:lastModifiedBy>
  <cp:revision>32</cp:revision>
  <cp:lastPrinted>2021-01-12T07:24:52Z</cp:lastPrinted>
  <dcterms:created xsi:type="dcterms:W3CDTF">2020-09-04T21:09:24Z</dcterms:created>
  <dcterms:modified xsi:type="dcterms:W3CDTF">2021-03-10T20:22:01Z</dcterms:modified>
</cp:coreProperties>
</file>